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56" r:id="rId11"/>
    <p:sldId id="277" r:id="rId12"/>
    <p:sldId id="257" r:id="rId13"/>
    <p:sldId id="258" r:id="rId14"/>
    <p:sldId id="260" r:id="rId15"/>
    <p:sldId id="266" r:id="rId16"/>
    <p:sldId id="276" r:id="rId17"/>
    <p:sldId id="279" r:id="rId18"/>
    <p:sldId id="27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21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07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DAE7E0-5EC0-49E7-AD6B-52A98241E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26A88-6B27-4CE5-B468-C41DCC334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71317-788D-4FCB-82B4-A4D967B75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664FC-8C70-4E9D-A47C-E5032E551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6F499-534C-434A-B858-09AEB63595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1E29E-DB11-435A-9324-B0F8D2D32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880B1-8F81-4213-AD5F-E46257915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63C93-6C7A-47EF-A48F-BFBD65BDA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C3355-82D5-4371-B9F9-4D1AE2A06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0FCD3-35FC-4AAA-BDD0-6BAF3E7D45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ED8A0-9D88-4D18-A01F-8FAA492EB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96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970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05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97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66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97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7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7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7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7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97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053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97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97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7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8C1D7A8-022D-45CC-AE32-6CBD4A397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Chto-Gde-Kogda-zastavka-k-igre(muzofon.com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chto_gde_kogda_-_vynos_chernogo_yaschika_muzofon.com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chto_gde_kogda_-_vynos_chernogo_yaschika_muzofon.com.mp3" TargetMode="Externa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760240"/>
          </a:xfrm>
        </p:spPr>
        <p:txBody>
          <a:bodyPr/>
          <a:lstStyle/>
          <a:p>
            <a:r>
              <a:rPr lang="ru-RU" dirty="0" smtClean="0"/>
              <a:t>Математическая кругосветка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4213" y="404813"/>
            <a:ext cx="7773987" cy="3195637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smtClean="0">
                <a:latin typeface="Bernard MT Condensed" pitchFamily="18" charset="0"/>
              </a:rPr>
              <a:t>      </a:t>
            </a:r>
            <a:r>
              <a:rPr lang="ru-RU" sz="6000" smtClean="0">
                <a:latin typeface="Bernard MT Condensed" pitchFamily="18" charset="0"/>
              </a:rPr>
              <a:t>Математическая </a:t>
            </a:r>
            <a:r>
              <a:rPr lang="en-US" sz="6000" smtClean="0">
                <a:latin typeface="Bernard MT Condensed" pitchFamily="18" charset="0"/>
              </a:rPr>
              <a:t>      </a:t>
            </a:r>
            <a:r>
              <a:rPr lang="ru-RU" sz="6000" smtClean="0">
                <a:latin typeface="Bernard MT Condensed" pitchFamily="18" charset="0"/>
              </a:rPr>
              <a:t>викторина</a:t>
            </a:r>
            <a:r>
              <a:rPr lang="ru-RU" smtClean="0"/>
              <a:t> 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>
                <a:latin typeface="Bernard MT Condensed" pitchFamily="18" charset="0"/>
              </a:rPr>
              <a:t>«Что, где, когда?»</a:t>
            </a:r>
          </a:p>
        </p:txBody>
      </p:sp>
      <p:pic>
        <p:nvPicPr>
          <p:cNvPr id="4100" name="Picture 8" descr="chto_gde_kog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4365625"/>
            <a:ext cx="30241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c795239bd02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3812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Chto-Gde-Kogda-zastavka-k-igre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5013176"/>
            <a:ext cx="936104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899592" y="764704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1</a:t>
            </a:r>
            <a:endParaRPr lang="ru-RU" sz="4800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3347864" y="764704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2</a:t>
            </a:r>
            <a:endParaRPr lang="ru-RU" sz="4800" dirty="0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6084168" y="764704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3</a:t>
            </a:r>
            <a:endParaRPr lang="ru-RU" sz="4800" dirty="0"/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899592" y="2492896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4</a:t>
            </a:r>
            <a:endParaRPr lang="ru-RU" sz="4800" dirty="0"/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419872" y="2564904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5</a:t>
            </a:r>
            <a:endParaRPr lang="ru-RU" sz="4800" dirty="0"/>
          </a:p>
        </p:txBody>
      </p:sp>
      <p:sp>
        <p:nvSpPr>
          <p:cNvPr id="9" name="Скругленный прямоугольник 8">
            <a:hlinkClick r:id="rId6" action="ppaction://hlinksldjump"/>
          </p:cNvPr>
          <p:cNvSpPr/>
          <p:nvPr/>
        </p:nvSpPr>
        <p:spPr>
          <a:xfrm>
            <a:off x="6084168" y="2564904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6</a:t>
            </a:r>
            <a:endParaRPr lang="ru-RU" sz="4800" dirty="0"/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563888" y="4293096"/>
            <a:ext cx="180020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7</a:t>
            </a:r>
            <a:endParaRPr lang="ru-RU" sz="4800" dirty="0"/>
          </a:p>
        </p:txBody>
      </p:sp>
      <p:sp>
        <p:nvSpPr>
          <p:cNvPr id="11" name="5-конечная звезда 10">
            <a:hlinkClick r:id="rId7" action="ppaction://hlinksldjump"/>
          </p:cNvPr>
          <p:cNvSpPr/>
          <p:nvPr/>
        </p:nvSpPr>
        <p:spPr>
          <a:xfrm>
            <a:off x="7308304" y="5229200"/>
            <a:ext cx="1584176" cy="14401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1.Какой угол между стрелками часов в половине десятого?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3419872" y="4221088"/>
            <a:ext cx="23762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2.Уважаемые знатоки! У меня в руках игральная карта: шестерка бубен. Посмотрите внимательно- на карте вы видите изображение ромба. У меня к вам такой вопрос: почему на картах бубновой масти изображён именно ромб, а не что –нибудь другое?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6444208" y="5229200"/>
            <a:ext cx="23762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7488237" cy="360363"/>
          </a:xfrm>
        </p:spPr>
        <p:txBody>
          <a:bodyPr/>
          <a:lstStyle/>
          <a:p>
            <a:pPr eaLnBrk="1" hangingPunct="1">
              <a:defRPr/>
            </a:pPr>
            <a:endParaRPr lang="ru-RU" sz="40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114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dirty="0" smtClean="0"/>
              <a:t>3.  </a:t>
            </a:r>
            <a:r>
              <a:rPr lang="ru-RU" sz="2400" dirty="0" smtClean="0"/>
              <a:t>Математик оказавшись случайно и небольшом городке и желая хоть как-то убить время, решил подстричься. В городке имелось лишь два мастера(у каждого из них своя парикмахерская). Заглянув к одному мастеру , математик увидел, что в салоне грязно .сам мастер одет неряшливо и небрежно подстрижен. В салоне другого мастера было идеально чисто. А владелец был безукоризненно одет и аккуратно подстрижен. Поразмыслив, математик отправился стричься к первому мастеру.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  Уважаемые знатоки!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  Не можете ли вы объяснить причину столь странного, на первый взгляд . решения математика?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6588224" y="5805264"/>
            <a:ext cx="2376264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4 .Мы, в отличии от египтян, римлян и славян, пользуемся позиционной системой счисления, в которой всего десять цифр и «ступеньки». Что это за «ступеньки», перечислите их 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6156176" y="5085184"/>
            <a:ext cx="23762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ЯЩИК</a:t>
            </a:r>
            <a:endParaRPr lang="ru-RU" dirty="0"/>
          </a:p>
        </p:txBody>
      </p:sp>
      <p:pic>
        <p:nvPicPr>
          <p:cNvPr id="5" name="chto_gde_kogda_-_vynos_chernogo_yaschika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4221088"/>
            <a:ext cx="1304528" cy="130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ЯЩИК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3419872" y="4221088"/>
            <a:ext cx="23762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chto_gde_kogda_-_vynos_chernogo_yaschika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4221088"/>
            <a:ext cx="1304528" cy="1304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Молодцы!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Вместо многоточия подставить число прописью, чтобы получилось слово </a:t>
            </a:r>
          </a:p>
          <a:p>
            <a:pPr>
              <a:buNone/>
            </a:pPr>
            <a:r>
              <a:rPr lang="ru-RU" dirty="0" smtClean="0"/>
              <a:t>НАПРИМЕР: </a:t>
            </a:r>
          </a:p>
          <a:p>
            <a:pPr>
              <a:buNone/>
            </a:pPr>
            <a:r>
              <a:rPr lang="ru-RU" sz="5400" b="1" dirty="0" smtClean="0"/>
              <a:t>            . . . Я        </a:t>
            </a:r>
            <a:r>
              <a:rPr lang="ru-RU" sz="5400" b="1" dirty="0" smtClean="0">
                <a:solidFill>
                  <a:srgbClr val="FFFF00"/>
                </a:solidFill>
              </a:rPr>
              <a:t>СЕМЬ</a:t>
            </a:r>
            <a:r>
              <a:rPr lang="ru-RU" sz="5400" b="1" dirty="0" smtClean="0"/>
              <a:t>Я</a:t>
            </a:r>
          </a:p>
          <a:p>
            <a:pPr>
              <a:buNone/>
            </a:pPr>
            <a:r>
              <a:rPr lang="ru-RU" sz="5400" b="1" dirty="0" smtClean="0"/>
              <a:t>           И . . . К     И</a:t>
            </a:r>
            <a:r>
              <a:rPr lang="ru-RU" sz="5400" b="1" dirty="0" smtClean="0">
                <a:solidFill>
                  <a:srgbClr val="FFFF00"/>
                </a:solidFill>
              </a:rPr>
              <a:t>СТО</a:t>
            </a:r>
            <a:r>
              <a:rPr lang="ru-RU" sz="5400" b="1" dirty="0" smtClean="0"/>
              <a:t>К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3284984"/>
            <a:ext cx="288032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4365104"/>
            <a:ext cx="288032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этап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3052936"/>
          </a:xfrm>
        </p:spPr>
        <p:txBody>
          <a:bodyPr/>
          <a:lstStyle/>
          <a:p>
            <a:r>
              <a:rPr lang="ru-RU" dirty="0" smtClean="0"/>
              <a:t>Во втором столбце найти окончание пословицы из первого столбца.</a:t>
            </a:r>
          </a:p>
          <a:p>
            <a:r>
              <a:rPr lang="ru-RU" dirty="0" smtClean="0"/>
              <a:t>НАПРИМЕР: </a:t>
            </a:r>
          </a:p>
          <a:p>
            <a:pPr>
              <a:buNone/>
            </a:pPr>
            <a:r>
              <a:rPr lang="ru-RU" dirty="0" smtClean="0"/>
              <a:t>1.Не имей сто рублей…  5. а имей сто друзей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4653136"/>
          <a:ext cx="8496943" cy="1008112"/>
        </p:xfrm>
        <a:graphic>
          <a:graphicData uri="http://schemas.openxmlformats.org/drawingml/2006/table">
            <a:tbl>
              <a:tblPr/>
              <a:tblGrid>
                <a:gridCol w="936105"/>
                <a:gridCol w="576064"/>
                <a:gridCol w="576064"/>
                <a:gridCol w="576064"/>
                <a:gridCol w="343502"/>
                <a:gridCol w="603690"/>
                <a:gridCol w="603690"/>
                <a:gridCol w="603690"/>
                <a:gridCol w="603690"/>
                <a:gridCol w="603690"/>
                <a:gridCol w="617008"/>
                <a:gridCol w="617895"/>
                <a:gridCol w="451371"/>
                <a:gridCol w="784420"/>
              </a:tblGrid>
              <a:tr h="403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начало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20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8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1100" b="1" dirty="0">
                          <a:solidFill>
                            <a:srgbClr val="FFFF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окончание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r>
                        <a:rPr lang="ru-RU" sz="2000" b="1" dirty="0" smtClean="0">
                          <a:solidFill>
                            <a:srgbClr val="FFFF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5</a:t>
                      </a:r>
                      <a:endParaRPr lang="ru-RU" sz="2000" b="1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305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59632" y="5157192"/>
            <a:ext cx="28803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48680"/>
          </a:xfrm>
        </p:spPr>
        <p:txBody>
          <a:bodyPr/>
          <a:lstStyle/>
          <a:p>
            <a:r>
              <a:rPr lang="ru-RU" dirty="0" smtClean="0"/>
              <a:t>Используя  шифр, расшифруйте слова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600" y="2276872"/>
          <a:ext cx="7368480" cy="1002791"/>
        </p:xfrm>
        <a:graphic>
          <a:graphicData uri="http://schemas.openxmlformats.org/drawingml/2006/table">
            <a:tbl>
              <a:tblPr/>
              <a:tblGrid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  <a:gridCol w="350880"/>
              </a:tblGrid>
              <a:tr h="624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8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3789040"/>
            <a:ext cx="81369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НАПРИМЕР: </a:t>
            </a:r>
          </a:p>
          <a:p>
            <a:r>
              <a:rPr lang="ru-RU" sz="3200" b="1" dirty="0" smtClean="0"/>
              <a:t>                       6, 7, 8, 20.</a:t>
            </a:r>
          </a:p>
          <a:p>
            <a:endParaRPr lang="ru-RU" sz="3200" b="1" dirty="0" smtClean="0"/>
          </a:p>
          <a:p>
            <a:r>
              <a:rPr lang="ru-RU" sz="3200" b="1" dirty="0" smtClean="0"/>
              <a:t>                           ОЧКИ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5229200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этап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Расставьте математические знаки между цифрами так, чтобы равенство было верным (можно использовать скобки, а две рядом стоящие цифры числом).</a:t>
            </a:r>
          </a:p>
          <a:p>
            <a:r>
              <a:rPr lang="ru-RU" dirty="0" smtClean="0"/>
              <a:t>НАПРИМЕР:     5  5  5  4  = 55</a:t>
            </a:r>
          </a:p>
          <a:p>
            <a:endParaRPr lang="ru-RU" dirty="0" smtClean="0"/>
          </a:p>
          <a:p>
            <a:r>
              <a:rPr lang="ru-RU" dirty="0" smtClean="0"/>
              <a:t>                           (5:5) +54 = 55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4437112"/>
            <a:ext cx="309634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324744"/>
          </a:xfrm>
        </p:spPr>
        <p:txBody>
          <a:bodyPr/>
          <a:lstStyle/>
          <a:p>
            <a:r>
              <a:rPr lang="ru-RU" dirty="0" smtClean="0"/>
              <a:t>Ответьте на вопросы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 этап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Напишите имя математика</a:t>
            </a:r>
          </a:p>
          <a:p>
            <a:pPr>
              <a:buNone/>
            </a:pPr>
            <a:r>
              <a:rPr lang="ru-RU" dirty="0" smtClean="0"/>
              <a:t> НАПРИМЕР:  </a:t>
            </a:r>
          </a:p>
          <a:p>
            <a:pPr>
              <a:buNone/>
            </a:pPr>
            <a:r>
              <a:rPr lang="ru-RU" dirty="0" smtClean="0"/>
              <a:t>                       </a:t>
            </a:r>
          </a:p>
          <a:p>
            <a:pPr>
              <a:buNone/>
            </a:pPr>
            <a:r>
              <a:rPr lang="ru-RU" dirty="0" smtClean="0"/>
              <a:t>               СОФЬЯ    КОВАЛЕВСКАЯ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3728" y="3212976"/>
            <a:ext cx="180020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БОРТОВОЙ ЖУРНАЛ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8 класс </a:t>
            </a:r>
            <a:r>
              <a:rPr lang="ru-RU" dirty="0" smtClean="0"/>
              <a:t>– начинает с первого этапа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9 класс </a:t>
            </a:r>
            <a:r>
              <a:rPr lang="ru-RU" dirty="0" smtClean="0"/>
              <a:t>– начинает с третьего этапа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10-11 класс </a:t>
            </a:r>
            <a:r>
              <a:rPr lang="ru-RU" dirty="0" smtClean="0"/>
              <a:t>– начинает с пятого этапа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На каждый этап отводится по 3 минуты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1143000"/>
          </a:xfrm>
        </p:spPr>
        <p:txBody>
          <a:bodyPr/>
          <a:lstStyle/>
          <a:p>
            <a:r>
              <a:rPr lang="ru-RU" dirty="0" smtClean="0"/>
              <a:t>Счастливого пути!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132</TotalTime>
  <Words>433</Words>
  <Application>Microsoft Office PowerPoint</Application>
  <PresentationFormat>Экран (4:3)</PresentationFormat>
  <Paragraphs>115</Paragraphs>
  <Slides>18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Вершина горы</vt:lpstr>
      <vt:lpstr>Математическая кругосветка</vt:lpstr>
      <vt:lpstr>1 этап</vt:lpstr>
      <vt:lpstr>2 этап </vt:lpstr>
      <vt:lpstr>3 этап</vt:lpstr>
      <vt:lpstr>4 этап </vt:lpstr>
      <vt:lpstr>5 этап</vt:lpstr>
      <vt:lpstr>6 этап </vt:lpstr>
      <vt:lpstr>БОРТОВОЙ ЖУРНАЛ</vt:lpstr>
      <vt:lpstr>Счастливого пути!</vt:lpstr>
      <vt:lpstr>      Математическая       викторина </vt:lpstr>
      <vt:lpstr>Слайд 11</vt:lpstr>
      <vt:lpstr>Слайд 12</vt:lpstr>
      <vt:lpstr>Слайд 13</vt:lpstr>
      <vt:lpstr>Слайд 14</vt:lpstr>
      <vt:lpstr>Слайд 15</vt:lpstr>
      <vt:lpstr>ЧЕРНЫЙ ЯЩИК</vt:lpstr>
      <vt:lpstr>ЧЕРНЫЙ ЯЩИК</vt:lpstr>
      <vt:lpstr>Молодцы! </vt:lpstr>
    </vt:vector>
  </TitlesOfParts>
  <Company>work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викторина</dc:title>
  <dc:creator>user</dc:creator>
  <cp:lastModifiedBy>user</cp:lastModifiedBy>
  <cp:revision>12</cp:revision>
  <dcterms:created xsi:type="dcterms:W3CDTF">2007-12-24T05:52:59Z</dcterms:created>
  <dcterms:modified xsi:type="dcterms:W3CDTF">2014-10-30T09:17:46Z</dcterms:modified>
</cp:coreProperties>
</file>